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BCA"/>
    <a:srgbClr val="15344F"/>
    <a:srgbClr val="7525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4" autoAdjust="0"/>
    <p:restoredTop sz="94660"/>
  </p:normalViewPr>
  <p:slideViewPr>
    <p:cSldViewPr snapToGrid="0">
      <p:cViewPr varScale="1">
        <p:scale>
          <a:sx n="90" d="100"/>
          <a:sy n="90" d="100"/>
        </p:scale>
        <p:origin x="576" y="66"/>
      </p:cViewPr>
      <p:guideLst/>
    </p:cSldViewPr>
  </p:slideViewPr>
  <p:notesTextViewPr>
    <p:cViewPr>
      <p:scale>
        <a:sx n="1" d="1"/>
        <a:sy n="1" d="1"/>
      </p:scale>
      <p:origin x="0" y="0"/>
    </p:cViewPr>
  </p:notesTextViewPr>
  <p:notesViewPr>
    <p:cSldViewPr snapToGrid="0">
      <p:cViewPr>
        <p:scale>
          <a:sx n="200" d="100"/>
          <a:sy n="200" d="100"/>
        </p:scale>
        <p:origin x="432" y="-39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CBD98-0384-4CD8-A7EB-F220F8DD907E}" type="datetimeFigureOut">
              <a:rPr lang="en-US" smtClean="0"/>
              <a:t>6/23/2020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4D98D-7F5D-453F-BC90-91DB63E94FE0}" type="slidenum">
              <a:rPr lang="en-US" smtClean="0"/>
              <a:t>‹#›</a:t>
            </a:fld>
            <a:endParaRPr lang="en-US"/>
          </a:p>
        </p:txBody>
      </p:sp>
    </p:spTree>
    <p:extLst>
      <p:ext uri="{BB962C8B-B14F-4D97-AF65-F5344CB8AC3E}">
        <p14:creationId xmlns:p14="http://schemas.microsoft.com/office/powerpoint/2010/main" val="67258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Your doTERRA Membership comes with a lot of perks, so I want to be sure to explain them to you so you get the most benefit from your Membership.</a:t>
            </a:r>
          </a:p>
        </p:txBody>
      </p:sp>
      <p:sp>
        <p:nvSpPr>
          <p:cNvPr id="4" name="Slide Number Placeholder 3"/>
          <p:cNvSpPr>
            <a:spLocks noGrp="1"/>
          </p:cNvSpPr>
          <p:nvPr>
            <p:ph type="sldNum" sz="quarter" idx="5"/>
          </p:nvPr>
        </p:nvSpPr>
        <p:spPr/>
        <p:txBody>
          <a:bodyPr/>
          <a:lstStyle/>
          <a:p>
            <a:fld id="{CBE4D98D-7F5D-453F-BC90-91DB63E94FE0}" type="slidenum">
              <a:rPr lang="en-US" smtClean="0"/>
              <a:t>1</a:t>
            </a:fld>
            <a:endParaRPr lang="en-US"/>
          </a:p>
        </p:txBody>
      </p:sp>
    </p:spTree>
    <p:extLst>
      <p:ext uri="{BB962C8B-B14F-4D97-AF65-F5344CB8AC3E}">
        <p14:creationId xmlns:p14="http://schemas.microsoft.com/office/powerpoint/2010/main" val="297156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First, let’s unpack your order!  Open up those Oils and smell them!  Decide where to put them so you will be most likely to use them.  I like to put them in front of or where I would typically keep OTC remedies.</a:t>
            </a:r>
          </a:p>
          <a:p>
            <a:endParaRPr lang="en-US" sz="2000" dirty="0"/>
          </a:p>
          <a:p>
            <a:r>
              <a:rPr lang="en-US" sz="2000" dirty="0"/>
              <a:t>Be sure to put your stickers on them, so you can pick them out easily!</a:t>
            </a:r>
          </a:p>
        </p:txBody>
      </p:sp>
      <p:sp>
        <p:nvSpPr>
          <p:cNvPr id="4" name="Slide Number Placeholder 3"/>
          <p:cNvSpPr>
            <a:spLocks noGrp="1"/>
          </p:cNvSpPr>
          <p:nvPr>
            <p:ph type="sldNum" sz="quarter" idx="5"/>
          </p:nvPr>
        </p:nvSpPr>
        <p:spPr/>
        <p:txBody>
          <a:bodyPr/>
          <a:lstStyle/>
          <a:p>
            <a:fld id="{CBE4D98D-7F5D-453F-BC90-91DB63E94FE0}" type="slidenum">
              <a:rPr lang="en-US" smtClean="0"/>
              <a:t>2</a:t>
            </a:fld>
            <a:endParaRPr lang="en-US"/>
          </a:p>
        </p:txBody>
      </p:sp>
    </p:spTree>
    <p:extLst>
      <p:ext uri="{BB962C8B-B14F-4D97-AF65-F5344CB8AC3E}">
        <p14:creationId xmlns:p14="http://schemas.microsoft.com/office/powerpoint/2010/main" val="415999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On these next two pages, there are 4 Categories that you will find on your handout or can jot down if you don’t have a handout.  I want you to number these from 1-4 with #1 being the one you want to focus on first in your Wellness Journey.  Then we can discuss the products in the category that is your top priority.</a:t>
            </a:r>
          </a:p>
        </p:txBody>
      </p:sp>
      <p:sp>
        <p:nvSpPr>
          <p:cNvPr id="4" name="Slide Number Placeholder 3"/>
          <p:cNvSpPr>
            <a:spLocks noGrp="1"/>
          </p:cNvSpPr>
          <p:nvPr>
            <p:ph type="sldNum" sz="quarter" idx="5"/>
          </p:nvPr>
        </p:nvSpPr>
        <p:spPr/>
        <p:txBody>
          <a:bodyPr/>
          <a:lstStyle/>
          <a:p>
            <a:fld id="{CBE4D98D-7F5D-453F-BC90-91DB63E94FE0}" type="slidenum">
              <a:rPr lang="en-US" smtClean="0"/>
              <a:t>3</a:t>
            </a:fld>
            <a:endParaRPr lang="en-US"/>
          </a:p>
        </p:txBody>
      </p:sp>
    </p:spTree>
    <p:extLst>
      <p:ext uri="{BB962C8B-B14F-4D97-AF65-F5344CB8AC3E}">
        <p14:creationId xmlns:p14="http://schemas.microsoft.com/office/powerpoint/2010/main" val="423157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Ok, now that you have prioritized your needs, we will go over those products and you can ask me about any other items in the other categories that particularly interest you.</a:t>
            </a:r>
          </a:p>
        </p:txBody>
      </p:sp>
      <p:sp>
        <p:nvSpPr>
          <p:cNvPr id="4" name="Slide Number Placeholder 3"/>
          <p:cNvSpPr>
            <a:spLocks noGrp="1"/>
          </p:cNvSpPr>
          <p:nvPr>
            <p:ph type="sldNum" sz="quarter" idx="5"/>
          </p:nvPr>
        </p:nvSpPr>
        <p:spPr/>
        <p:txBody>
          <a:bodyPr/>
          <a:lstStyle/>
          <a:p>
            <a:fld id="{CBE4D98D-7F5D-453F-BC90-91DB63E94FE0}" type="slidenum">
              <a:rPr lang="en-US" smtClean="0"/>
              <a:t>4</a:t>
            </a:fld>
            <a:endParaRPr lang="en-US"/>
          </a:p>
        </p:txBody>
      </p:sp>
    </p:spTree>
    <p:extLst>
      <p:ext uri="{BB962C8B-B14F-4D97-AF65-F5344CB8AC3E}">
        <p14:creationId xmlns:p14="http://schemas.microsoft.com/office/powerpoint/2010/main" val="287992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There are a few simple tips to getting the most out of your membership.  The first is that the best way to order is through our Loyalty Rewards Program – this is how you will be able to get FREE Oils!  I’ll be explaining more about that, but first, write in (or jot down) your doTERRA.com Login (ID#) and write in (or jot down) your Password.</a:t>
            </a:r>
          </a:p>
        </p:txBody>
      </p:sp>
      <p:sp>
        <p:nvSpPr>
          <p:cNvPr id="4" name="Slide Number Placeholder 3"/>
          <p:cNvSpPr>
            <a:spLocks noGrp="1"/>
          </p:cNvSpPr>
          <p:nvPr>
            <p:ph type="sldNum" sz="quarter" idx="5"/>
          </p:nvPr>
        </p:nvSpPr>
        <p:spPr/>
        <p:txBody>
          <a:bodyPr/>
          <a:lstStyle/>
          <a:p>
            <a:fld id="{CBE4D98D-7F5D-453F-BC90-91DB63E94FE0}" type="slidenum">
              <a:rPr lang="en-US" smtClean="0"/>
              <a:t>5</a:t>
            </a:fld>
            <a:endParaRPr lang="en-US"/>
          </a:p>
        </p:txBody>
      </p:sp>
    </p:spTree>
    <p:extLst>
      <p:ext uri="{BB962C8B-B14F-4D97-AF65-F5344CB8AC3E}">
        <p14:creationId xmlns:p14="http://schemas.microsoft.com/office/powerpoint/2010/main" val="307753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87486"/>
          </a:xfrm>
        </p:spPr>
        <p:txBody>
          <a:bodyPr/>
          <a:lstStyle/>
          <a:p>
            <a:r>
              <a:rPr lang="en-US" sz="2000" dirty="0"/>
              <a:t>This is how to build your doTERRA Collection through maximizing your benefits.  The Loyalty Rewards Program allows you to place a Monthly Order that you can change each month to suit your needs. Anytime you have an order of 50 PV (Approx. $50 in products) or more, you receive FREE Product Points.  For the first 3 mos. You receive 10% back in FREE Products.  Then they reward you further by giving you 15% back, on up to 30%.  If you order between 1+49 PV, it’s like putting your Loyalty Account on Pause.  You don’t lose or gain points.</a:t>
            </a:r>
          </a:p>
          <a:p>
            <a:endParaRPr lang="en-US" sz="2000" dirty="0"/>
          </a:p>
        </p:txBody>
      </p:sp>
      <p:sp>
        <p:nvSpPr>
          <p:cNvPr id="4" name="Slide Number Placeholder 3"/>
          <p:cNvSpPr>
            <a:spLocks noGrp="1"/>
          </p:cNvSpPr>
          <p:nvPr>
            <p:ph type="sldNum" sz="quarter" idx="5"/>
          </p:nvPr>
        </p:nvSpPr>
        <p:spPr/>
        <p:txBody>
          <a:bodyPr/>
          <a:lstStyle/>
          <a:p>
            <a:fld id="{CBE4D98D-7F5D-453F-BC90-91DB63E94FE0}" type="slidenum">
              <a:rPr lang="en-US" smtClean="0"/>
              <a:t>6</a:t>
            </a:fld>
            <a:endParaRPr lang="en-US"/>
          </a:p>
        </p:txBody>
      </p:sp>
    </p:spTree>
    <p:extLst>
      <p:ext uri="{BB962C8B-B14F-4D97-AF65-F5344CB8AC3E}">
        <p14:creationId xmlns:p14="http://schemas.microsoft.com/office/powerpoint/2010/main" val="356834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is your Wishlist, so let’s look at your Priorities and have you list 3 items from #1 in the first column, 3 from #2 in the 2</a:t>
            </a:r>
            <a:r>
              <a:rPr lang="en-US" sz="2000" baseline="30000" dirty="0"/>
              <a:t>nd</a:t>
            </a:r>
            <a:r>
              <a:rPr lang="en-US" sz="2000" dirty="0"/>
              <a:t> Column, and 3 from #3 in the 3</a:t>
            </a:r>
            <a:r>
              <a:rPr lang="en-US" sz="2000" baseline="30000" dirty="0"/>
              <a:t>rd</a:t>
            </a:r>
            <a:r>
              <a:rPr lang="en-US" sz="2000" dirty="0"/>
              <a:t> column.  Then check off any of the Popular Items that appeal to you.</a:t>
            </a:r>
          </a:p>
          <a:p>
            <a:endParaRPr lang="en-US" sz="2000" dirty="0"/>
          </a:p>
          <a:p>
            <a:r>
              <a:rPr lang="en-US" sz="2000" dirty="0"/>
              <a:t>Next, check off if you’d like to set up your LRP Order, Host a Class to earn FREE Products, be invited to Continuing Ed Classes, or learn about earning a Supplemental or Replacement Income with doTERRA.</a:t>
            </a:r>
          </a:p>
          <a:p>
            <a:endParaRPr lang="en-US" sz="2000" dirty="0"/>
          </a:p>
          <a:p>
            <a:endParaRPr lang="en-US" sz="2000" dirty="0"/>
          </a:p>
        </p:txBody>
      </p:sp>
      <p:sp>
        <p:nvSpPr>
          <p:cNvPr id="4" name="Slide Number Placeholder 3"/>
          <p:cNvSpPr>
            <a:spLocks noGrp="1"/>
          </p:cNvSpPr>
          <p:nvPr>
            <p:ph type="sldNum" sz="quarter" idx="5"/>
          </p:nvPr>
        </p:nvSpPr>
        <p:spPr/>
        <p:txBody>
          <a:bodyPr/>
          <a:lstStyle/>
          <a:p>
            <a:fld id="{CBE4D98D-7F5D-453F-BC90-91DB63E94FE0}" type="slidenum">
              <a:rPr lang="en-US" smtClean="0"/>
              <a:t>7</a:t>
            </a:fld>
            <a:endParaRPr lang="en-US"/>
          </a:p>
        </p:txBody>
      </p:sp>
    </p:spTree>
    <p:extLst>
      <p:ext uri="{BB962C8B-B14F-4D97-AF65-F5344CB8AC3E}">
        <p14:creationId xmlns:p14="http://schemas.microsoft.com/office/powerpoint/2010/main" val="225874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you’ve enjoyed this presentation of Your Membership Made Easy!  We look forward to supporting you further on your Wellness Journey!  Thank you all for coming.  At this point, please take a snapshot of your Membership Made Easy Handout pages and send them to the person </a:t>
            </a:r>
            <a:r>
              <a:rPr lang="en-US"/>
              <a:t>who invited you.</a:t>
            </a:r>
          </a:p>
        </p:txBody>
      </p:sp>
      <p:sp>
        <p:nvSpPr>
          <p:cNvPr id="4" name="Slide Number Placeholder 3"/>
          <p:cNvSpPr>
            <a:spLocks noGrp="1"/>
          </p:cNvSpPr>
          <p:nvPr>
            <p:ph type="sldNum" sz="quarter" idx="5"/>
          </p:nvPr>
        </p:nvSpPr>
        <p:spPr/>
        <p:txBody>
          <a:bodyPr/>
          <a:lstStyle/>
          <a:p>
            <a:fld id="{CBE4D98D-7F5D-453F-BC90-91DB63E94FE0}" type="slidenum">
              <a:rPr lang="en-US" smtClean="0"/>
              <a:t>8</a:t>
            </a:fld>
            <a:endParaRPr lang="en-US"/>
          </a:p>
        </p:txBody>
      </p:sp>
    </p:spTree>
    <p:extLst>
      <p:ext uri="{BB962C8B-B14F-4D97-AF65-F5344CB8AC3E}">
        <p14:creationId xmlns:p14="http://schemas.microsoft.com/office/powerpoint/2010/main" val="82947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832A-A20B-4D2D-B747-1A990A53F3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C41129-113D-4765-9D50-F2CEBA581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558CE7-71D3-4281-A10F-B8C89C827962}"/>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5" name="Footer Placeholder 4">
            <a:extLst>
              <a:ext uri="{FF2B5EF4-FFF2-40B4-BE49-F238E27FC236}">
                <a16:creationId xmlns:a16="http://schemas.microsoft.com/office/drawing/2014/main" id="{CE3BE12E-9E58-4B52-89EA-B11DE78CA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B7FCD-C259-49A8-A97B-CB1C2D32BD84}"/>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79330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20B0-F14E-4057-826F-51D2D479DD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39EE01-8506-42D9-AF7C-661ED8808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197ED-492B-4372-92AA-CF831DEFFB91}"/>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5" name="Footer Placeholder 4">
            <a:extLst>
              <a:ext uri="{FF2B5EF4-FFF2-40B4-BE49-F238E27FC236}">
                <a16:creationId xmlns:a16="http://schemas.microsoft.com/office/drawing/2014/main" id="{59A2D318-75D6-4E07-8F56-34479E670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2F27F-41C4-4FE0-8D65-2F016DD514A6}"/>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320738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C70D1-1349-4A21-8185-756EBFC7FC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E4E3F-4B8D-42C9-A84E-6069F5DEE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3AA52-D740-443E-81F2-90AF0B8DF6F8}"/>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5" name="Footer Placeholder 4">
            <a:extLst>
              <a:ext uri="{FF2B5EF4-FFF2-40B4-BE49-F238E27FC236}">
                <a16:creationId xmlns:a16="http://schemas.microsoft.com/office/drawing/2014/main" id="{D02ED7CE-6457-4B49-8E60-9FC759820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7040C-A4FD-43C8-AAC5-D464A786EE93}"/>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126098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3178-EF3E-4141-9BFA-5690DE254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ECE6EB-158C-4A14-9CF0-5CAF7EA320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9DE3E-854C-473D-AA86-084C2B08543E}"/>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5" name="Footer Placeholder 4">
            <a:extLst>
              <a:ext uri="{FF2B5EF4-FFF2-40B4-BE49-F238E27FC236}">
                <a16:creationId xmlns:a16="http://schemas.microsoft.com/office/drawing/2014/main" id="{2DDF7BE9-606E-488F-B03A-277512F46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4858D-B8CA-437C-AF61-6F090B6EA9B1}"/>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303346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AE27-AF90-4B33-8262-2933539D9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E8FAF1-A901-44EB-B447-AD7950670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69CE27-A3AA-466E-974D-9C60ECFB1BDB}"/>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5" name="Footer Placeholder 4">
            <a:extLst>
              <a:ext uri="{FF2B5EF4-FFF2-40B4-BE49-F238E27FC236}">
                <a16:creationId xmlns:a16="http://schemas.microsoft.com/office/drawing/2014/main" id="{2026FEBA-F19D-4CAD-A73E-27E88DDB3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C83D3-FFBD-4751-9528-A5FAA96628F8}"/>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425514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FC85-0498-471A-9EC1-B8CEA79DF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C55E2-A64F-483D-98D6-83420765FB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B83CB-EFDB-4BAD-905C-359D179002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F829EC-3022-4116-B288-1E9B11D7B129}"/>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6" name="Footer Placeholder 5">
            <a:extLst>
              <a:ext uri="{FF2B5EF4-FFF2-40B4-BE49-F238E27FC236}">
                <a16:creationId xmlns:a16="http://schemas.microsoft.com/office/drawing/2014/main" id="{9C03192D-A27A-4B47-87A1-12B4AD0A7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2266F-64A3-4AD3-9664-E4C87E8FD168}"/>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221116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1F36B-0C58-4016-9C79-D717C148A3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373DFF-772C-4EAD-B519-783D839C6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77613-B8C8-4B3A-83D4-4D4E9E393A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866502-89FF-4BCC-BE26-45ED37787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4477B-05E4-4A36-AFF0-4B3C8B75FC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ECC89C-710C-4A83-8D36-671A20572901}"/>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8" name="Footer Placeholder 7">
            <a:extLst>
              <a:ext uri="{FF2B5EF4-FFF2-40B4-BE49-F238E27FC236}">
                <a16:creationId xmlns:a16="http://schemas.microsoft.com/office/drawing/2014/main" id="{E787FB28-8634-42E3-BD00-BC8B407921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C4D55B-66D0-4131-8390-90B7358C0AF9}"/>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75215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145E-3F08-49CF-ABE6-AC078275C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D93B62-3E76-4ADB-BE36-5201290CA3A1}"/>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4" name="Footer Placeholder 3">
            <a:extLst>
              <a:ext uri="{FF2B5EF4-FFF2-40B4-BE49-F238E27FC236}">
                <a16:creationId xmlns:a16="http://schemas.microsoft.com/office/drawing/2014/main" id="{35793487-80DD-4AC7-98A2-53E48BA959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9AC09-5897-459F-8AE8-F8E736B601BC}"/>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276439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3E08F-B477-4608-BA1A-10E42E88869D}"/>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3" name="Footer Placeholder 2">
            <a:extLst>
              <a:ext uri="{FF2B5EF4-FFF2-40B4-BE49-F238E27FC236}">
                <a16:creationId xmlns:a16="http://schemas.microsoft.com/office/drawing/2014/main" id="{31BC9EF4-544C-405F-81F9-6C2A55410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539AC8-2C7C-4DD6-BC06-B492CF39DD8A}"/>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337147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F826-D653-4A1F-B2F5-D304EAB37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89653-4FA5-47C6-B304-4A991899E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1E412-8CB0-42E9-B6C0-70511695D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A9854-FDEB-49E7-86B5-B205BDF2C298}"/>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6" name="Footer Placeholder 5">
            <a:extLst>
              <a:ext uri="{FF2B5EF4-FFF2-40B4-BE49-F238E27FC236}">
                <a16:creationId xmlns:a16="http://schemas.microsoft.com/office/drawing/2014/main" id="{53798F07-9EC4-4529-8869-F91FE00A1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6C0E9-5C8E-4A5C-A3C8-6C9F61BD9DC4}"/>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358098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E850-7133-4A00-82ED-F45BC4C13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96A586-0C22-42AC-A12A-EC2A33E78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A16D4-B5A4-490E-863C-2168F739B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24AB33-5887-4B52-AF87-0FAC5F55FD7B}"/>
              </a:ext>
            </a:extLst>
          </p:cNvPr>
          <p:cNvSpPr>
            <a:spLocks noGrp="1"/>
          </p:cNvSpPr>
          <p:nvPr>
            <p:ph type="dt" sz="half" idx="10"/>
          </p:nvPr>
        </p:nvSpPr>
        <p:spPr/>
        <p:txBody>
          <a:bodyPr/>
          <a:lstStyle/>
          <a:p>
            <a:fld id="{99BE24D2-AC0D-4835-A636-A69480AF05A5}" type="datetimeFigureOut">
              <a:rPr lang="en-US" smtClean="0"/>
              <a:t>6/23/2020</a:t>
            </a:fld>
            <a:endParaRPr lang="en-US"/>
          </a:p>
        </p:txBody>
      </p:sp>
      <p:sp>
        <p:nvSpPr>
          <p:cNvPr id="6" name="Footer Placeholder 5">
            <a:extLst>
              <a:ext uri="{FF2B5EF4-FFF2-40B4-BE49-F238E27FC236}">
                <a16:creationId xmlns:a16="http://schemas.microsoft.com/office/drawing/2014/main" id="{702693AB-1E8E-4E23-8513-36D017FF4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3C269-364E-4CA2-A461-0AF050EC88B7}"/>
              </a:ext>
            </a:extLst>
          </p:cNvPr>
          <p:cNvSpPr>
            <a:spLocks noGrp="1"/>
          </p:cNvSpPr>
          <p:nvPr>
            <p:ph type="sldNum" sz="quarter" idx="12"/>
          </p:nvPr>
        </p:nvSpPr>
        <p:spPr/>
        <p:txBody>
          <a:bodyPr/>
          <a:lstStyle/>
          <a:p>
            <a:fld id="{787ADAE5-D3AA-4DA4-8B11-368E926E5A52}" type="slidenum">
              <a:rPr lang="en-US" smtClean="0"/>
              <a:t>‹#›</a:t>
            </a:fld>
            <a:endParaRPr lang="en-US"/>
          </a:p>
        </p:txBody>
      </p:sp>
    </p:spTree>
    <p:extLst>
      <p:ext uri="{BB962C8B-B14F-4D97-AF65-F5344CB8AC3E}">
        <p14:creationId xmlns:p14="http://schemas.microsoft.com/office/powerpoint/2010/main" val="309779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D4F00F-A511-4B66-BE3E-E23779DCA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B5814-D3CB-490E-B065-D530FF4C95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C1C60-3344-4FE1-9E96-9CEF2507D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E24D2-AC0D-4835-A636-A69480AF05A5}" type="datetimeFigureOut">
              <a:rPr lang="en-US" smtClean="0"/>
              <a:t>6/23/2020</a:t>
            </a:fld>
            <a:endParaRPr lang="en-US"/>
          </a:p>
        </p:txBody>
      </p:sp>
      <p:sp>
        <p:nvSpPr>
          <p:cNvPr id="5" name="Footer Placeholder 4">
            <a:extLst>
              <a:ext uri="{FF2B5EF4-FFF2-40B4-BE49-F238E27FC236}">
                <a16:creationId xmlns:a16="http://schemas.microsoft.com/office/drawing/2014/main" id="{445ED729-FF1D-47E1-9EA4-6AD4F82AF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A8232-7111-49B2-9133-F679CFD57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ADAE5-D3AA-4DA4-8B11-368E926E5A52}" type="slidenum">
              <a:rPr lang="en-US" smtClean="0"/>
              <a:t>‹#›</a:t>
            </a:fld>
            <a:endParaRPr lang="en-US"/>
          </a:p>
        </p:txBody>
      </p:sp>
    </p:spTree>
    <p:extLst>
      <p:ext uri="{BB962C8B-B14F-4D97-AF65-F5344CB8AC3E}">
        <p14:creationId xmlns:p14="http://schemas.microsoft.com/office/powerpoint/2010/main" val="3717453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rstanding The Loyalty Rewards Program | dōTERRA Essential Oils">
            <a:extLst>
              <a:ext uri="{FF2B5EF4-FFF2-40B4-BE49-F238E27FC236}">
                <a16:creationId xmlns:a16="http://schemas.microsoft.com/office/drawing/2014/main" id="{4E876991-CFE7-42D5-B62D-2430D1F98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6CB4608-099B-466F-858D-E2CC786AD421}"/>
              </a:ext>
            </a:extLst>
          </p:cNvPr>
          <p:cNvPicPr>
            <a:picLocks noChangeAspect="1"/>
          </p:cNvPicPr>
          <p:nvPr/>
        </p:nvPicPr>
        <p:blipFill>
          <a:blip r:embed="rId4"/>
          <a:stretch>
            <a:fillRect/>
          </a:stretch>
        </p:blipFill>
        <p:spPr>
          <a:xfrm>
            <a:off x="1069736" y="0"/>
            <a:ext cx="10052529" cy="1717158"/>
          </a:xfrm>
          <a:prstGeom prst="rect">
            <a:avLst/>
          </a:prstGeom>
        </p:spPr>
      </p:pic>
    </p:spTree>
    <p:extLst>
      <p:ext uri="{BB962C8B-B14F-4D97-AF65-F5344CB8AC3E}">
        <p14:creationId xmlns:p14="http://schemas.microsoft.com/office/powerpoint/2010/main" val="109174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B79354-A7EC-428A-AEAF-495FB77AF0E8}"/>
              </a:ext>
            </a:extLst>
          </p:cNvPr>
          <p:cNvPicPr>
            <a:picLocks noChangeAspect="1"/>
          </p:cNvPicPr>
          <p:nvPr/>
        </p:nvPicPr>
        <p:blipFill rotWithShape="1">
          <a:blip r:embed="rId3"/>
          <a:srcRect b="46149"/>
          <a:stretch/>
        </p:blipFill>
        <p:spPr>
          <a:xfrm>
            <a:off x="0" y="0"/>
            <a:ext cx="12311743" cy="1611086"/>
          </a:xfrm>
          <a:prstGeom prst="rect">
            <a:avLst/>
          </a:prstGeom>
        </p:spPr>
      </p:pic>
      <p:pic>
        <p:nvPicPr>
          <p:cNvPr id="1026" name="Picture 2" descr="Using Essential Oils in Your Yoga Practice • Yoga Basics">
            <a:extLst>
              <a:ext uri="{FF2B5EF4-FFF2-40B4-BE49-F238E27FC236}">
                <a16:creationId xmlns:a16="http://schemas.microsoft.com/office/drawing/2014/main" id="{AE7460DB-CE7F-4534-8770-C28362A15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43" y="3429000"/>
            <a:ext cx="4594506" cy="3056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st Essential Oil Stickers in 2020 Reviews &amp; Guide">
            <a:extLst>
              <a:ext uri="{FF2B5EF4-FFF2-40B4-BE49-F238E27FC236}">
                <a16:creationId xmlns:a16="http://schemas.microsoft.com/office/drawing/2014/main" id="{BCBE9DFC-B066-4AC6-B134-0401230DB8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236" y="2939143"/>
            <a:ext cx="3647447" cy="3658882"/>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Connector 11">
            <a:extLst>
              <a:ext uri="{FF2B5EF4-FFF2-40B4-BE49-F238E27FC236}">
                <a16:creationId xmlns:a16="http://schemas.microsoft.com/office/drawing/2014/main" id="{A172F59F-1427-47FD-9DA5-DCB700876AE7}"/>
              </a:ext>
            </a:extLst>
          </p:cNvPr>
          <p:cNvSpPr/>
          <p:nvPr/>
        </p:nvSpPr>
        <p:spPr>
          <a:xfrm>
            <a:off x="1110343" y="1605700"/>
            <a:ext cx="674915" cy="664028"/>
          </a:xfrm>
          <a:prstGeom prst="flowChartConnector">
            <a:avLst/>
          </a:prstGeom>
          <a:solidFill>
            <a:srgbClr val="752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a:t>
            </a:r>
          </a:p>
        </p:txBody>
      </p:sp>
      <p:sp>
        <p:nvSpPr>
          <p:cNvPr id="13" name="Flowchart: Connector 12">
            <a:extLst>
              <a:ext uri="{FF2B5EF4-FFF2-40B4-BE49-F238E27FC236}">
                <a16:creationId xmlns:a16="http://schemas.microsoft.com/office/drawing/2014/main" id="{B586A380-75C3-464A-9C39-383CDE91F83D}"/>
              </a:ext>
            </a:extLst>
          </p:cNvPr>
          <p:cNvSpPr/>
          <p:nvPr/>
        </p:nvSpPr>
        <p:spPr>
          <a:xfrm>
            <a:off x="6590408" y="1605700"/>
            <a:ext cx="674915" cy="664028"/>
          </a:xfrm>
          <a:prstGeom prst="flowChartConnector">
            <a:avLst/>
          </a:prstGeom>
          <a:solidFill>
            <a:srgbClr val="752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2</a:t>
            </a:r>
          </a:p>
        </p:txBody>
      </p:sp>
      <p:sp>
        <p:nvSpPr>
          <p:cNvPr id="8" name="TextBox 7">
            <a:extLst>
              <a:ext uri="{FF2B5EF4-FFF2-40B4-BE49-F238E27FC236}">
                <a16:creationId xmlns:a16="http://schemas.microsoft.com/office/drawing/2014/main" id="{ADE0135B-8A76-4895-B97C-D319AA1EFC76}"/>
              </a:ext>
            </a:extLst>
          </p:cNvPr>
          <p:cNvSpPr txBox="1"/>
          <p:nvPr/>
        </p:nvSpPr>
        <p:spPr>
          <a:xfrm>
            <a:off x="2149367" y="1734418"/>
            <a:ext cx="2516458" cy="369332"/>
          </a:xfrm>
          <a:prstGeom prst="rect">
            <a:avLst/>
          </a:prstGeom>
          <a:noFill/>
        </p:spPr>
        <p:txBody>
          <a:bodyPr wrap="none" rtlCol="0">
            <a:spAutoFit/>
          </a:bodyPr>
          <a:lstStyle/>
          <a:p>
            <a:r>
              <a:rPr lang="en-US" dirty="0">
                <a:solidFill>
                  <a:schemeClr val="accent1">
                    <a:lumMod val="50000"/>
                  </a:schemeClr>
                </a:solidFill>
                <a:latin typeface="Arial Black" panose="020B0A04020102020204" pitchFamily="34" charset="0"/>
              </a:rPr>
              <a:t>Unpack your order</a:t>
            </a:r>
          </a:p>
        </p:txBody>
      </p:sp>
      <p:sp>
        <p:nvSpPr>
          <p:cNvPr id="15" name="TextBox 14">
            <a:extLst>
              <a:ext uri="{FF2B5EF4-FFF2-40B4-BE49-F238E27FC236}">
                <a16:creationId xmlns:a16="http://schemas.microsoft.com/office/drawing/2014/main" id="{DA394090-ABFA-4EFC-850A-9E56B80A7E4D}"/>
              </a:ext>
            </a:extLst>
          </p:cNvPr>
          <p:cNvSpPr txBox="1"/>
          <p:nvPr/>
        </p:nvSpPr>
        <p:spPr>
          <a:xfrm>
            <a:off x="7365656" y="1755741"/>
            <a:ext cx="4548168" cy="369332"/>
          </a:xfrm>
          <a:prstGeom prst="rect">
            <a:avLst/>
          </a:prstGeom>
          <a:noFill/>
        </p:spPr>
        <p:txBody>
          <a:bodyPr wrap="none" rtlCol="0">
            <a:spAutoFit/>
          </a:bodyPr>
          <a:lstStyle/>
          <a:p>
            <a:r>
              <a:rPr lang="en-US" dirty="0">
                <a:solidFill>
                  <a:schemeClr val="accent1">
                    <a:lumMod val="50000"/>
                  </a:schemeClr>
                </a:solidFill>
                <a:latin typeface="Arial Black" panose="020B0A04020102020204" pitchFamily="34" charset="0"/>
              </a:rPr>
              <a:t>Put stickers on the top of your oils</a:t>
            </a:r>
          </a:p>
        </p:txBody>
      </p:sp>
    </p:spTree>
    <p:extLst>
      <p:ext uri="{BB962C8B-B14F-4D97-AF65-F5344CB8AC3E}">
        <p14:creationId xmlns:p14="http://schemas.microsoft.com/office/powerpoint/2010/main" val="234401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ABF82-8013-4C18-B3C9-52A3A815685C}"/>
              </a:ext>
            </a:extLst>
          </p:cNvPr>
          <p:cNvPicPr>
            <a:picLocks noChangeAspect="1"/>
          </p:cNvPicPr>
          <p:nvPr/>
        </p:nvPicPr>
        <p:blipFill>
          <a:blip r:embed="rId3"/>
          <a:stretch>
            <a:fillRect/>
          </a:stretch>
        </p:blipFill>
        <p:spPr>
          <a:xfrm>
            <a:off x="145545" y="1306287"/>
            <a:ext cx="11900910" cy="5551713"/>
          </a:xfrm>
          <a:prstGeom prst="rect">
            <a:avLst/>
          </a:prstGeom>
        </p:spPr>
      </p:pic>
      <p:sp>
        <p:nvSpPr>
          <p:cNvPr id="6" name="Flowchart: Connector 5">
            <a:extLst>
              <a:ext uri="{FF2B5EF4-FFF2-40B4-BE49-F238E27FC236}">
                <a16:creationId xmlns:a16="http://schemas.microsoft.com/office/drawing/2014/main" id="{9BACA7E9-8AB9-48E8-98C9-384B7D67C18C}"/>
              </a:ext>
            </a:extLst>
          </p:cNvPr>
          <p:cNvSpPr/>
          <p:nvPr/>
        </p:nvSpPr>
        <p:spPr>
          <a:xfrm>
            <a:off x="2115099" y="294892"/>
            <a:ext cx="674915" cy="664028"/>
          </a:xfrm>
          <a:prstGeom prst="flowChartConnector">
            <a:avLst/>
          </a:prstGeom>
          <a:solidFill>
            <a:srgbClr val="752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3</a:t>
            </a:r>
          </a:p>
        </p:txBody>
      </p:sp>
      <p:sp>
        <p:nvSpPr>
          <p:cNvPr id="7" name="TextBox 6">
            <a:extLst>
              <a:ext uri="{FF2B5EF4-FFF2-40B4-BE49-F238E27FC236}">
                <a16:creationId xmlns:a16="http://schemas.microsoft.com/office/drawing/2014/main" id="{77CBC3B0-F24E-4106-A11C-B8F3D3C31DF9}"/>
              </a:ext>
            </a:extLst>
          </p:cNvPr>
          <p:cNvSpPr txBox="1"/>
          <p:nvPr/>
        </p:nvSpPr>
        <p:spPr>
          <a:xfrm>
            <a:off x="3069771" y="165241"/>
            <a:ext cx="7844712" cy="923330"/>
          </a:xfrm>
          <a:prstGeom prst="rect">
            <a:avLst/>
          </a:prstGeom>
          <a:noFill/>
        </p:spPr>
        <p:txBody>
          <a:bodyPr wrap="none" rtlCol="0">
            <a:spAutoFit/>
          </a:bodyPr>
          <a:lstStyle/>
          <a:p>
            <a:r>
              <a:rPr lang="en-US" dirty="0">
                <a:solidFill>
                  <a:schemeClr val="accent1">
                    <a:lumMod val="50000"/>
                  </a:schemeClr>
                </a:solidFill>
                <a:latin typeface="Arial Black" panose="020B0A04020102020204" pitchFamily="34" charset="0"/>
              </a:rPr>
              <a:t>Let’s narrow down the best place to start.</a:t>
            </a:r>
          </a:p>
          <a:p>
            <a:r>
              <a:rPr lang="en-US" dirty="0">
                <a:solidFill>
                  <a:schemeClr val="accent1">
                    <a:lumMod val="50000"/>
                  </a:schemeClr>
                </a:solidFill>
                <a:latin typeface="Arial Black" panose="020B0A04020102020204" pitchFamily="34" charset="0"/>
              </a:rPr>
              <a:t>Number the categories on this page and the next 1-4.</a:t>
            </a:r>
          </a:p>
          <a:p>
            <a:r>
              <a:rPr lang="en-US" dirty="0">
                <a:solidFill>
                  <a:schemeClr val="accent1">
                    <a:lumMod val="50000"/>
                  </a:schemeClr>
                </a:solidFill>
                <a:latin typeface="Arial Black" panose="020B0A04020102020204" pitchFamily="34" charset="0"/>
              </a:rPr>
              <a:t>1 is what you want to focus on first in your wellness journey.</a:t>
            </a:r>
          </a:p>
        </p:txBody>
      </p:sp>
    </p:spTree>
    <p:extLst>
      <p:ext uri="{BB962C8B-B14F-4D97-AF65-F5344CB8AC3E}">
        <p14:creationId xmlns:p14="http://schemas.microsoft.com/office/powerpoint/2010/main" val="316485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570AAF-54E1-4BED-84FD-CC8EC412FD25}"/>
              </a:ext>
            </a:extLst>
          </p:cNvPr>
          <p:cNvPicPr>
            <a:picLocks noChangeAspect="1"/>
          </p:cNvPicPr>
          <p:nvPr/>
        </p:nvPicPr>
        <p:blipFill>
          <a:blip r:embed="rId3"/>
          <a:stretch>
            <a:fillRect/>
          </a:stretch>
        </p:blipFill>
        <p:spPr>
          <a:xfrm>
            <a:off x="402273" y="762001"/>
            <a:ext cx="11387454" cy="5671457"/>
          </a:xfrm>
          <a:prstGeom prst="rect">
            <a:avLst/>
          </a:prstGeom>
        </p:spPr>
      </p:pic>
    </p:spTree>
    <p:extLst>
      <p:ext uri="{BB962C8B-B14F-4D97-AF65-F5344CB8AC3E}">
        <p14:creationId xmlns:p14="http://schemas.microsoft.com/office/powerpoint/2010/main" val="210495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FAF09B-7699-4241-9498-548AE5CA26D8}"/>
              </a:ext>
            </a:extLst>
          </p:cNvPr>
          <p:cNvPicPr>
            <a:picLocks noChangeAspect="1"/>
          </p:cNvPicPr>
          <p:nvPr/>
        </p:nvPicPr>
        <p:blipFill rotWithShape="1">
          <a:blip r:embed="rId3"/>
          <a:srcRect t="33155"/>
          <a:stretch/>
        </p:blipFill>
        <p:spPr>
          <a:xfrm>
            <a:off x="39587" y="0"/>
            <a:ext cx="12152413" cy="2677571"/>
          </a:xfrm>
          <a:prstGeom prst="rect">
            <a:avLst/>
          </a:prstGeom>
        </p:spPr>
      </p:pic>
      <p:sp>
        <p:nvSpPr>
          <p:cNvPr id="4" name="TextBox 3">
            <a:extLst>
              <a:ext uri="{FF2B5EF4-FFF2-40B4-BE49-F238E27FC236}">
                <a16:creationId xmlns:a16="http://schemas.microsoft.com/office/drawing/2014/main" id="{E28A2B83-08F8-4466-8980-E4C685E32E85}"/>
              </a:ext>
            </a:extLst>
          </p:cNvPr>
          <p:cNvSpPr txBox="1"/>
          <p:nvPr/>
        </p:nvSpPr>
        <p:spPr>
          <a:xfrm>
            <a:off x="487203" y="2730682"/>
            <a:ext cx="4501617" cy="523220"/>
          </a:xfrm>
          <a:prstGeom prst="rect">
            <a:avLst/>
          </a:prstGeom>
          <a:noFill/>
        </p:spPr>
        <p:txBody>
          <a:bodyPr wrap="none" rtlCol="0">
            <a:spAutoFit/>
          </a:bodyPr>
          <a:lstStyle/>
          <a:p>
            <a:r>
              <a:rPr lang="en-US" sz="2800" dirty="0">
                <a:latin typeface="Arial Black" panose="020B0A04020102020204" pitchFamily="34" charset="0"/>
              </a:rPr>
              <a:t>The best way to order</a:t>
            </a:r>
          </a:p>
        </p:txBody>
      </p:sp>
      <p:sp>
        <p:nvSpPr>
          <p:cNvPr id="5" name="Arrow: Right 4">
            <a:extLst>
              <a:ext uri="{FF2B5EF4-FFF2-40B4-BE49-F238E27FC236}">
                <a16:creationId xmlns:a16="http://schemas.microsoft.com/office/drawing/2014/main" id="{A998D43C-66C5-4567-8533-FDAF3B281F8C}"/>
              </a:ext>
            </a:extLst>
          </p:cNvPr>
          <p:cNvSpPr/>
          <p:nvPr/>
        </p:nvSpPr>
        <p:spPr>
          <a:xfrm>
            <a:off x="5606796" y="2730682"/>
            <a:ext cx="978408" cy="484632"/>
          </a:xfrm>
          <a:prstGeom prst="rightArrow">
            <a:avLst/>
          </a:prstGeom>
          <a:solidFill>
            <a:srgbClr val="BD8B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ow To Place Your dōTERRA Order (0:59 - 8:50 min) - Ben Balden">
            <a:extLst>
              <a:ext uri="{FF2B5EF4-FFF2-40B4-BE49-F238E27FC236}">
                <a16:creationId xmlns:a16="http://schemas.microsoft.com/office/drawing/2014/main" id="{FE622A5D-FE82-4DA7-803E-763F2E8E0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533" y="3307013"/>
            <a:ext cx="3429000" cy="3429000"/>
          </a:xfrm>
          <a:prstGeom prst="rect">
            <a:avLst/>
          </a:prstGeom>
          <a:noFill/>
          <a:effectLst>
            <a:outerShdw blurRad="50800" dist="38100" dir="2700000" sx="102000" sy="102000" algn="tl" rotWithShape="0">
              <a:schemeClr val="accent3">
                <a:lumMod val="75000"/>
                <a:alpha val="40000"/>
              </a:scheme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060BE4-9FBA-4A54-AD82-6B3B3CF1FA08}"/>
              </a:ext>
            </a:extLst>
          </p:cNvPr>
          <p:cNvPicPr>
            <a:picLocks noChangeAspect="1"/>
          </p:cNvPicPr>
          <p:nvPr/>
        </p:nvPicPr>
        <p:blipFill>
          <a:blip r:embed="rId5"/>
          <a:stretch>
            <a:fillRect/>
          </a:stretch>
        </p:blipFill>
        <p:spPr>
          <a:xfrm>
            <a:off x="7319245" y="2677571"/>
            <a:ext cx="2800403" cy="4180428"/>
          </a:xfrm>
          <a:prstGeom prst="rect">
            <a:avLst/>
          </a:prstGeom>
        </p:spPr>
      </p:pic>
    </p:spTree>
    <p:extLst>
      <p:ext uri="{BB962C8B-B14F-4D97-AF65-F5344CB8AC3E}">
        <p14:creationId xmlns:p14="http://schemas.microsoft.com/office/powerpoint/2010/main" val="242145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1B541-FFC9-44EC-B520-D2255F05E57B}"/>
              </a:ext>
            </a:extLst>
          </p:cNvPr>
          <p:cNvPicPr>
            <a:picLocks noChangeAspect="1"/>
          </p:cNvPicPr>
          <p:nvPr/>
        </p:nvPicPr>
        <p:blipFill rotWithShape="1">
          <a:blip r:embed="rId3"/>
          <a:srcRect t="1462" b="417"/>
          <a:stretch/>
        </p:blipFill>
        <p:spPr>
          <a:xfrm>
            <a:off x="0" y="195124"/>
            <a:ext cx="12199357" cy="6195044"/>
          </a:xfrm>
          <a:prstGeom prst="rect">
            <a:avLst/>
          </a:prstGeom>
        </p:spPr>
      </p:pic>
    </p:spTree>
    <p:extLst>
      <p:ext uri="{BB962C8B-B14F-4D97-AF65-F5344CB8AC3E}">
        <p14:creationId xmlns:p14="http://schemas.microsoft.com/office/powerpoint/2010/main" val="281369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F59DEA-6875-4B34-ADA5-7E925EEB19B9}"/>
              </a:ext>
            </a:extLst>
          </p:cNvPr>
          <p:cNvPicPr>
            <a:picLocks noChangeAspect="1"/>
          </p:cNvPicPr>
          <p:nvPr/>
        </p:nvPicPr>
        <p:blipFill>
          <a:blip r:embed="rId3"/>
          <a:stretch>
            <a:fillRect/>
          </a:stretch>
        </p:blipFill>
        <p:spPr>
          <a:xfrm>
            <a:off x="0" y="1549302"/>
            <a:ext cx="12192000" cy="4798336"/>
          </a:xfrm>
          <a:prstGeom prst="rect">
            <a:avLst/>
          </a:prstGeom>
        </p:spPr>
      </p:pic>
      <p:sp>
        <p:nvSpPr>
          <p:cNvPr id="3" name="TextBox 2">
            <a:extLst>
              <a:ext uri="{FF2B5EF4-FFF2-40B4-BE49-F238E27FC236}">
                <a16:creationId xmlns:a16="http://schemas.microsoft.com/office/drawing/2014/main" id="{99EB2197-ECB6-44B7-A093-1A79B5C81840}"/>
              </a:ext>
            </a:extLst>
          </p:cNvPr>
          <p:cNvSpPr txBox="1"/>
          <p:nvPr/>
        </p:nvSpPr>
        <p:spPr>
          <a:xfrm>
            <a:off x="4283828" y="228947"/>
            <a:ext cx="2922595" cy="1015663"/>
          </a:xfrm>
          <a:prstGeom prst="rect">
            <a:avLst/>
          </a:prstGeom>
          <a:noFill/>
        </p:spPr>
        <p:txBody>
          <a:bodyPr wrap="none" rtlCol="0">
            <a:spAutoFit/>
          </a:bodyPr>
          <a:lstStyle/>
          <a:p>
            <a:r>
              <a:rPr lang="en-US" sz="6000" dirty="0">
                <a:solidFill>
                  <a:schemeClr val="accent1">
                    <a:lumMod val="50000"/>
                  </a:schemeClr>
                </a:solidFill>
                <a:latin typeface="Freestyle Script" panose="030804020302050B0404" pitchFamily="66" charset="0"/>
              </a:rPr>
              <a:t>Your Wishlist</a:t>
            </a:r>
          </a:p>
        </p:txBody>
      </p:sp>
      <p:pic>
        <p:nvPicPr>
          <p:cNvPr id="5122" name="Picture 2">
            <a:extLst>
              <a:ext uri="{FF2B5EF4-FFF2-40B4-BE49-F238E27FC236}">
                <a16:creationId xmlns:a16="http://schemas.microsoft.com/office/drawing/2014/main" id="{839B3017-5511-464B-ABA8-DC6CC8A5F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989" y="107022"/>
            <a:ext cx="1259515" cy="12595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ubscription boxes for Women | Amanda Lacy">
            <a:extLst>
              <a:ext uri="{FF2B5EF4-FFF2-40B4-BE49-F238E27FC236}">
                <a16:creationId xmlns:a16="http://schemas.microsoft.com/office/drawing/2014/main" id="{9D53863C-0C69-4D1C-AA4C-2C8C2952E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666" y="672983"/>
            <a:ext cx="3070817" cy="307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1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Ground (OTG) and Not for Resale (NFR) Products | dōTERRA ...">
            <a:extLst>
              <a:ext uri="{FF2B5EF4-FFF2-40B4-BE49-F238E27FC236}">
                <a16:creationId xmlns:a16="http://schemas.microsoft.com/office/drawing/2014/main" id="{0EEC72C8-4178-4527-897C-53CAA0BE4F5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22924" y="0"/>
            <a:ext cx="10746152"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46BBFC-C766-4421-80FD-161C42999E24}"/>
              </a:ext>
            </a:extLst>
          </p:cNvPr>
          <p:cNvPicPr>
            <a:picLocks noChangeAspect="1"/>
          </p:cNvPicPr>
          <p:nvPr/>
        </p:nvPicPr>
        <p:blipFill>
          <a:blip r:embed="rId4"/>
          <a:stretch>
            <a:fillRect/>
          </a:stretch>
        </p:blipFill>
        <p:spPr>
          <a:xfrm>
            <a:off x="674913" y="965764"/>
            <a:ext cx="10794163" cy="1548835"/>
          </a:xfrm>
          <a:prstGeom prst="rect">
            <a:avLst/>
          </a:prstGeom>
          <a:noFill/>
        </p:spPr>
      </p:pic>
      <p:sp>
        <p:nvSpPr>
          <p:cNvPr id="3" name="TextBox 2">
            <a:extLst>
              <a:ext uri="{FF2B5EF4-FFF2-40B4-BE49-F238E27FC236}">
                <a16:creationId xmlns:a16="http://schemas.microsoft.com/office/drawing/2014/main" id="{043CFCCC-0611-4023-9A9D-620A301A3B5D}"/>
              </a:ext>
            </a:extLst>
          </p:cNvPr>
          <p:cNvSpPr txBox="1"/>
          <p:nvPr/>
        </p:nvSpPr>
        <p:spPr>
          <a:xfrm>
            <a:off x="1735133" y="243283"/>
            <a:ext cx="8673721" cy="646331"/>
          </a:xfrm>
          <a:prstGeom prst="rect">
            <a:avLst/>
          </a:prstGeom>
          <a:noFill/>
        </p:spPr>
        <p:txBody>
          <a:bodyPr wrap="none" rtlCol="0">
            <a:spAutoFit/>
          </a:bodyPr>
          <a:lstStyle/>
          <a:p>
            <a:r>
              <a:rPr lang="en-US" sz="3600" dirty="0"/>
              <a:t>We hope you’ve enjoyed this presentation of </a:t>
            </a:r>
          </a:p>
        </p:txBody>
      </p:sp>
      <p:sp>
        <p:nvSpPr>
          <p:cNvPr id="4" name="TextBox 3">
            <a:extLst>
              <a:ext uri="{FF2B5EF4-FFF2-40B4-BE49-F238E27FC236}">
                <a16:creationId xmlns:a16="http://schemas.microsoft.com/office/drawing/2014/main" id="{25E16705-6829-4395-AAA5-65EF9DC467C4}"/>
              </a:ext>
            </a:extLst>
          </p:cNvPr>
          <p:cNvSpPr txBox="1"/>
          <p:nvPr/>
        </p:nvSpPr>
        <p:spPr>
          <a:xfrm>
            <a:off x="833406" y="2767280"/>
            <a:ext cx="10525189" cy="1323439"/>
          </a:xfrm>
          <a:prstGeom prst="rect">
            <a:avLst/>
          </a:prstGeom>
          <a:noFill/>
        </p:spPr>
        <p:txBody>
          <a:bodyPr wrap="none" rtlCol="0">
            <a:spAutoFit/>
          </a:bodyPr>
          <a:lstStyle/>
          <a:p>
            <a:pPr algn="ctr"/>
            <a:r>
              <a:rPr lang="en-US" sz="4000" dirty="0"/>
              <a:t>We look forward to </a:t>
            </a:r>
          </a:p>
          <a:p>
            <a:pPr algn="ctr"/>
            <a:r>
              <a:rPr lang="en-US" sz="4000" dirty="0"/>
              <a:t>supporting you further on your Wellness Journey!</a:t>
            </a:r>
          </a:p>
        </p:txBody>
      </p:sp>
      <p:pic>
        <p:nvPicPr>
          <p:cNvPr id="1032" name="Picture 8" descr="Home Essentials Kit">
            <a:extLst>
              <a:ext uri="{FF2B5EF4-FFF2-40B4-BE49-F238E27FC236}">
                <a16:creationId xmlns:a16="http://schemas.microsoft.com/office/drawing/2014/main" id="{4070163C-DB1E-48D8-8011-A3FA5E2518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700" y="4166870"/>
            <a:ext cx="3114600" cy="283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13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626</Words>
  <Application>Microsoft Office PowerPoint</Application>
  <PresentationFormat>Widescreen</PresentationFormat>
  <Paragraphs>33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Calibri Light</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Anderson Gibbs</dc:creator>
  <cp:lastModifiedBy>Robin Anderson Gibbs</cp:lastModifiedBy>
  <cp:revision>14</cp:revision>
  <dcterms:created xsi:type="dcterms:W3CDTF">2020-06-23T14:22:24Z</dcterms:created>
  <dcterms:modified xsi:type="dcterms:W3CDTF">2020-06-23T16:33:15Z</dcterms:modified>
</cp:coreProperties>
</file>